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81" autoAdjust="0"/>
  </p:normalViewPr>
  <p:slideViewPr>
    <p:cSldViewPr snapToGrid="0">
      <p:cViewPr varScale="1">
        <p:scale>
          <a:sx n="73" d="100"/>
          <a:sy n="73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sd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South%20Dakota%20Department%20of%20Education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Larissa.Skjonsberg@state.sd.us" TargetMode="External"/><Relationship Id="rId7" Type="http://schemas.openxmlformats.org/officeDocument/2006/relationships/hyperlink" Target="http://doe.sd.gov/schoolhealth/pe.aspx" TargetMode="External"/><Relationship Id="rId12" Type="http://schemas.openxmlformats.org/officeDocument/2006/relationships/hyperlink" Target="http://sd.gov/governor/" TargetMode="External"/><Relationship Id="rId2" Type="http://schemas.openxmlformats.org/officeDocument/2006/relationships/hyperlink" Target="mailto:karen.keyser@state.sd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doe.sd.gov/" TargetMode="External"/><Relationship Id="rId11" Type="http://schemas.openxmlformats.org/officeDocument/2006/relationships/hyperlink" Target="https://sites.google.com/site/southdakotaassp/home" TargetMode="External"/><Relationship Id="rId5" Type="http://schemas.openxmlformats.org/officeDocument/2006/relationships/hyperlink" Target="http://doe.sd.gov/secretary/essa.aspx" TargetMode="External"/><Relationship Id="rId10" Type="http://schemas.openxmlformats.org/officeDocument/2006/relationships/hyperlink" Target="http://www.sdaesp.org/web/index.php?siteid=395" TargetMode="External"/><Relationship Id="rId4" Type="http://schemas.openxmlformats.org/officeDocument/2006/relationships/hyperlink" Target="mailto:Susan.alverson@state.sd.us" TargetMode="External"/><Relationship Id="rId9" Type="http://schemas.openxmlformats.org/officeDocument/2006/relationships/hyperlink" Target="http://www.sasd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SOUTH DAKOTA!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235" r="21247" b="44669"/>
          <a:stretch/>
        </p:blipFill>
        <p:spPr bwMode="auto">
          <a:xfrm>
            <a:off x="1062316" y="0"/>
            <a:ext cx="10086819" cy="32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9338" r="53858" b="9743"/>
          <a:stretch/>
        </p:blipFill>
        <p:spPr bwMode="auto">
          <a:xfrm>
            <a:off x="3334668" y="2998695"/>
            <a:ext cx="5150223" cy="37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17647" r="53548" b="61213"/>
          <a:stretch/>
        </p:blipFill>
        <p:spPr bwMode="auto">
          <a:xfrm>
            <a:off x="174812" y="3711388"/>
            <a:ext cx="3146612" cy="1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South Dakota Advocates for YOU!</a:t>
            </a:r>
          </a:p>
        </p:txBody>
      </p:sp>
      <p:pic>
        <p:nvPicPr>
          <p:cNvPr id="1026" name="Picture 2" descr="SHAPE 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71" y="522549"/>
            <a:ext cx="7382059" cy="55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7376" y="5210042"/>
            <a:ext cx="323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3"/>
              </a:rPr>
              <a:t>www.shapesd.org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South Dakota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7669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Karen Keyser</a:t>
            </a:r>
            <a:r>
              <a:rPr lang="en-US" sz="2000" dirty="0"/>
              <a:t>, Dept of Ed HPE Specialist, 605-220-6453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Larissa Skjonsberg</a:t>
            </a:r>
            <a:r>
              <a:rPr lang="en-US" sz="2000" dirty="0"/>
              <a:t>, Dept of Health PA Specialist, 605-773-3737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Sue Alverson</a:t>
            </a:r>
            <a:r>
              <a:rPr lang="en-US" sz="2000" dirty="0"/>
              <a:t>, Dept of Health PA Specialist, 605-256-5740</a:t>
            </a:r>
          </a:p>
          <a:p>
            <a:r>
              <a:rPr lang="en-US" sz="2400" dirty="0"/>
              <a:t>South Dakota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South Dakota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South Dakota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South Dakota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South Dakota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Dennis Daugaard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1207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South Dakota Advocates for YOU!</vt:lpstr>
      <vt:lpstr>South Dakota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144</cp:revision>
  <dcterms:created xsi:type="dcterms:W3CDTF">2015-10-25T21:50:48Z</dcterms:created>
  <dcterms:modified xsi:type="dcterms:W3CDTF">2017-06-14T16:02:41Z</dcterms:modified>
</cp:coreProperties>
</file>